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74" r:id="rId2"/>
    <p:sldId id="298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06" r:id="rId11"/>
  </p:sldIdLst>
  <p:sldSz cx="9144000" cy="6858000" type="screen4x3"/>
  <p:notesSz cx="6646863" cy="9777413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  <a:srgbClr val="009900"/>
    <a:srgbClr val="000066"/>
    <a:srgbClr val="FF0000"/>
    <a:srgbClr val="66CCFF"/>
    <a:srgbClr val="FFFF00"/>
    <a:srgbClr val="F79479"/>
    <a:srgbClr val="FFFF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5" autoAdjust="0"/>
    <p:restoredTop sz="94622" autoAdjust="0"/>
  </p:normalViewPr>
  <p:slideViewPr>
    <p:cSldViewPr>
      <p:cViewPr varScale="1">
        <p:scale>
          <a:sx n="70" d="100"/>
          <a:sy n="70" d="100"/>
        </p:scale>
        <p:origin x="14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B3009855-E3D3-4DD5-BD8C-9A478B8A437C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7913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018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0B85AB77-73D4-4883-ABF2-827B599CE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6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F1A3CE-981C-4BE4-A2EB-70154EB70D2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34CFAB-8C70-46A2-B35F-87A6028178D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5" y="274642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9055C0-A28B-42A2-A7BE-B582928C188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5402-3A79-4CEE-AED0-2A5ED48E8F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AE9D4D-B08F-4675-90C6-2CA5FF754B6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819D56-0B26-4589-84F7-F5D21A419AF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C2C945-1F23-4108-A05A-1EF6A8285A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313295-76AC-40AD-A130-446AA1BD59D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FA7991-633F-4567-95B8-F4A725115C2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D08072-9331-4912-BBF2-A6153B8CF68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6625DC-5DA0-4BCE-9529-4CD47898B31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9AF6A1-09C0-40AE-9C32-799D7FCC37B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DA5FB16-4A0F-4CF5-86D1-2ED59CE7DB9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9098" y="2030252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8085 Microprocessor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9098" y="6211669"/>
            <a:ext cx="1667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098" y="3264180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Lecture 8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087593" y="5980836"/>
            <a:ext cx="2581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ar-IQ" sz="2000" b="1" dirty="0" smtClean="0">
                <a:solidFill>
                  <a:schemeClr val="accent1">
                    <a:lumMod val="50000"/>
                  </a:schemeClr>
                </a:solidFill>
              </a:rPr>
              <a:t>المدرس إياد قيس عبد الكريم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0" grpId="0"/>
      <p:bldP spid="13" grpId="0"/>
      <p:bldP spid="9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9" y="304800"/>
            <a:ext cx="1527809" cy="1524000"/>
          </a:xfrm>
          <a:prstGeom prst="rect">
            <a:avLst/>
          </a:prstGeom>
        </p:spPr>
      </p:pic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733800" y="21336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شكراً لإصغائكم ...</a:t>
            </a:r>
            <a:endParaRPr lang="en-US" sz="5400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124200" y="38862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أسئلة ؟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5226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18" y="1219200"/>
            <a:ext cx="8101064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60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44" y="1359047"/>
            <a:ext cx="8920056" cy="446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52" y="1447800"/>
            <a:ext cx="8413243" cy="436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10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1295400"/>
            <a:ext cx="8814959" cy="451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56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00174"/>
            <a:ext cx="8383039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0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230" y="1176337"/>
            <a:ext cx="8270970" cy="508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12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" y="1295400"/>
            <a:ext cx="8502371" cy="451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63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9353"/>
          <a:stretch/>
        </p:blipFill>
        <p:spPr>
          <a:xfrm>
            <a:off x="132848" y="1179520"/>
            <a:ext cx="8335061" cy="445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53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6902</TotalTime>
  <Words>96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ayad</dc:creator>
  <cp:lastModifiedBy>Windows User</cp:lastModifiedBy>
  <cp:revision>809</cp:revision>
  <cp:lastPrinted>1601-01-01T00:00:00Z</cp:lastPrinted>
  <dcterms:created xsi:type="dcterms:W3CDTF">2012-02-17T15:29:24Z</dcterms:created>
  <dcterms:modified xsi:type="dcterms:W3CDTF">2018-11-10T19:49:28Z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